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0_93BEEC1D.xml" ContentType="application/vnd.ms-powerpoint.comment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799763" cy="1079976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CBBB5D9-FC73-88DB-285A-DE7E173DA6C8}" name="Rodrigo Barreto" initials="RB" userId="3ffe2235354143f9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74A"/>
    <a:srgbClr val="00A77E"/>
    <a:srgbClr val="CEAB52"/>
    <a:srgbClr val="A24367"/>
    <a:srgbClr val="3535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50" d="100"/>
          <a:sy n="50" d="100"/>
        </p:scale>
        <p:origin x="15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omments/modernComment_100_93BEEC1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2F0B65E-D452-49F5-96E4-7C99FF4190D4}" authorId="{9CBBB5D9-FC73-88DB-285A-DE7E173DA6C8}" created="2025-09-15T15:52:23.479">
    <pc:sldMkLst xmlns:pc="http://schemas.microsoft.com/office/powerpoint/2013/main/command">
      <pc:docMk/>
      <pc:sldMk cId="2478763037" sldId="256"/>
    </pc:sldMkLst>
    <p188:txBody>
      <a:bodyPr/>
      <a:lstStyle/>
      <a:p>
        <a:r>
          <a:rPr lang="pt-BR"/>
          <a:t>Passos para produzir sua peça:
1 - Vá em Inserir &gt; Imagens &gt; Escolha o local e importe sua foto.
2 - Redimensione a imagem para caber dentro do retãngulo branco e posicione a imagem neste local
3 - Clique na imagem com o botão direito do mouse e envie sua foto para trás.
4 - Insira seu nome e sua cidade.
5 - Vá em salvar como e mude o tipo de arquivo de pptx para png ou jpg
6 - Escolha somente esse slide e salve na pasta desejada. 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7EC8E5-A14E-85C6-B513-181803F1BB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9971" y="1767462"/>
            <a:ext cx="8099822" cy="3759917"/>
          </a:xfrm>
        </p:spPr>
        <p:txBody>
          <a:bodyPr anchor="b"/>
          <a:lstStyle>
            <a:lvl1pPr algn="ctr">
              <a:defRPr sz="5315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58209F5-AF58-9CE6-BBC3-A9C098B375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9971" y="5672376"/>
            <a:ext cx="8099822" cy="2607442"/>
          </a:xfrm>
        </p:spPr>
        <p:txBody>
          <a:bodyPr/>
          <a:lstStyle>
            <a:lvl1pPr marL="0" indent="0" algn="ctr">
              <a:buNone/>
              <a:defRPr sz="2126"/>
            </a:lvl1pPr>
            <a:lvl2pPr marL="404988" indent="0" algn="ctr">
              <a:buNone/>
              <a:defRPr sz="1772"/>
            </a:lvl2pPr>
            <a:lvl3pPr marL="809976" indent="0" algn="ctr">
              <a:buNone/>
              <a:defRPr sz="1594"/>
            </a:lvl3pPr>
            <a:lvl4pPr marL="1214963" indent="0" algn="ctr">
              <a:buNone/>
              <a:defRPr sz="1417"/>
            </a:lvl4pPr>
            <a:lvl5pPr marL="1619951" indent="0" algn="ctr">
              <a:buNone/>
              <a:defRPr sz="1417"/>
            </a:lvl5pPr>
            <a:lvl6pPr marL="2024939" indent="0" algn="ctr">
              <a:buNone/>
              <a:defRPr sz="1417"/>
            </a:lvl6pPr>
            <a:lvl7pPr marL="2429927" indent="0" algn="ctr">
              <a:buNone/>
              <a:defRPr sz="1417"/>
            </a:lvl7pPr>
            <a:lvl8pPr marL="2834914" indent="0" algn="ctr">
              <a:buNone/>
              <a:defRPr sz="1417"/>
            </a:lvl8pPr>
            <a:lvl9pPr marL="3239902" indent="0" algn="ctr">
              <a:buNone/>
              <a:defRPr sz="1417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73E925-7C38-1F52-C34E-067AC2500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E97A26-1FBC-DF72-CAB6-623CC261C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0C822C-5B0A-EBB1-111D-29B350126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4113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8E28FA-99F6-714D-0D83-410F58036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0CB25F-9A05-5E7A-E39B-9BEE96D8C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43A72E-CCC5-62DF-F378-04AE94400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730AB93-5824-C376-E95B-CE8EB2F8D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06E9650-536B-19AE-9928-B40C43A6B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273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9A662C-30C0-0D1C-26EB-0DBFC0DFA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859" y="2692442"/>
            <a:ext cx="9314796" cy="4492401"/>
          </a:xfrm>
        </p:spPr>
        <p:txBody>
          <a:bodyPr anchor="b"/>
          <a:lstStyle>
            <a:lvl1pPr>
              <a:defRPr sz="5315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6DF782C-A5C6-B065-F518-9D1CA307A9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859" y="7227343"/>
            <a:ext cx="9314796" cy="2362447"/>
          </a:xfrm>
        </p:spPr>
        <p:txBody>
          <a:bodyPr/>
          <a:lstStyle>
            <a:lvl1pPr marL="0" indent="0">
              <a:buNone/>
              <a:defRPr sz="2126">
                <a:solidFill>
                  <a:schemeClr val="tx1">
                    <a:tint val="82000"/>
                  </a:schemeClr>
                </a:solidFill>
              </a:defRPr>
            </a:lvl1pPr>
            <a:lvl2pPr marL="404988" indent="0">
              <a:buNone/>
              <a:defRPr sz="1772">
                <a:solidFill>
                  <a:schemeClr val="tx1">
                    <a:tint val="82000"/>
                  </a:schemeClr>
                </a:solidFill>
              </a:defRPr>
            </a:lvl2pPr>
            <a:lvl3pPr marL="809976" indent="0">
              <a:buNone/>
              <a:defRPr sz="1594">
                <a:solidFill>
                  <a:schemeClr val="tx1">
                    <a:tint val="82000"/>
                  </a:schemeClr>
                </a:solidFill>
              </a:defRPr>
            </a:lvl3pPr>
            <a:lvl4pPr marL="1214963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4pPr>
            <a:lvl5pPr marL="1619951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5pPr>
            <a:lvl6pPr marL="2024939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6pPr>
            <a:lvl7pPr marL="2429927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7pPr>
            <a:lvl8pPr marL="2834914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8pPr>
            <a:lvl9pPr marL="3239902" indent="0">
              <a:buNone/>
              <a:defRPr sz="141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C1A3E8-8265-F609-C59C-87395D23C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C39D5F-083C-C82F-06B2-AB2C6AE9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F40599-764D-2909-62E7-7ED21AEC4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83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F49341-5613-D5FD-2311-FFF840F40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D4C00AE-F324-C827-7FFC-94E0AA5A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484" y="2874937"/>
            <a:ext cx="4589899" cy="68523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18FD6D-4844-BE37-F9D0-144C2FF0D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67380" y="2874937"/>
            <a:ext cx="4589899" cy="685235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EA41E8-32E2-CCD6-EF08-3A11AC3CA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EEE4A3-9CEF-92C5-A5C9-8DF168AAA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98955B1-9F40-29BF-08B9-CB53B6857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1359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272549-58FF-3964-D93D-4CBCD3209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890" y="574988"/>
            <a:ext cx="9314796" cy="208745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F221FCD-FF92-B6A4-A741-762310153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3891" y="2647443"/>
            <a:ext cx="4568806" cy="1297471"/>
          </a:xfrm>
        </p:spPr>
        <p:txBody>
          <a:bodyPr anchor="b"/>
          <a:lstStyle>
            <a:lvl1pPr marL="0" indent="0"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E374A1D-C369-56A2-4157-912548398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3891" y="3944914"/>
            <a:ext cx="4568806" cy="58023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BE5AD79-98EA-0737-4B99-E16F829EB3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67380" y="2647443"/>
            <a:ext cx="4591306" cy="1297471"/>
          </a:xfrm>
        </p:spPr>
        <p:txBody>
          <a:bodyPr anchor="b"/>
          <a:lstStyle>
            <a:lvl1pPr marL="0" indent="0">
              <a:buNone/>
              <a:defRPr sz="2126" b="1"/>
            </a:lvl1pPr>
            <a:lvl2pPr marL="404988" indent="0">
              <a:buNone/>
              <a:defRPr sz="1772" b="1"/>
            </a:lvl2pPr>
            <a:lvl3pPr marL="809976" indent="0">
              <a:buNone/>
              <a:defRPr sz="1594" b="1"/>
            </a:lvl3pPr>
            <a:lvl4pPr marL="1214963" indent="0">
              <a:buNone/>
              <a:defRPr sz="1417" b="1"/>
            </a:lvl4pPr>
            <a:lvl5pPr marL="1619951" indent="0">
              <a:buNone/>
              <a:defRPr sz="1417" b="1"/>
            </a:lvl5pPr>
            <a:lvl6pPr marL="2024939" indent="0">
              <a:buNone/>
              <a:defRPr sz="1417" b="1"/>
            </a:lvl6pPr>
            <a:lvl7pPr marL="2429927" indent="0">
              <a:buNone/>
              <a:defRPr sz="1417" b="1"/>
            </a:lvl7pPr>
            <a:lvl8pPr marL="2834914" indent="0">
              <a:buNone/>
              <a:defRPr sz="1417" b="1"/>
            </a:lvl8pPr>
            <a:lvl9pPr marL="3239902" indent="0">
              <a:buNone/>
              <a:defRPr sz="141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C53A0A7-AC50-1259-D646-8A9CF7B6D9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67380" y="3944914"/>
            <a:ext cx="4591306" cy="58023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885FC32-EB92-2053-C3D0-5C6D4FEFC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11EBEE8-98B5-EB61-5FA2-ECC1A036D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0333AA3-6211-FC8F-B87D-57B18FBB9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332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643B2E-B2E5-1C9F-1008-B35EB91D1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CF2F691-52D7-653B-832E-C07F7B36B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DCA874F-8ECA-0DAA-F6FC-347A5300A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72E3A90-931F-A16C-7DAF-1AF88E8FA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60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FAF07BD-AED0-5E49-B02E-C2C1ADA3A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B59E043-575C-ABC6-A857-DC3230481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1DE0932-2BE7-F307-2B27-4D9D17B6D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8389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ECD665-258D-CCC3-B747-EEC7535DF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891" y="719984"/>
            <a:ext cx="3483204" cy="2519945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0BCB50C-DE54-9BDF-30DB-3BA55CA34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306" y="1554966"/>
            <a:ext cx="5467380" cy="7674832"/>
          </a:xfrm>
        </p:spPr>
        <p:txBody>
          <a:bodyPr/>
          <a:lstStyle>
            <a:lvl1pPr>
              <a:defRPr sz="2835"/>
            </a:lvl1pPr>
            <a:lvl2pPr>
              <a:defRPr sz="2480"/>
            </a:lvl2pPr>
            <a:lvl3pPr>
              <a:defRPr sz="2126"/>
            </a:lvl3pPr>
            <a:lvl4pPr>
              <a:defRPr sz="1772"/>
            </a:lvl4pPr>
            <a:lvl5pPr>
              <a:defRPr sz="1772"/>
            </a:lvl5pPr>
            <a:lvl6pPr>
              <a:defRPr sz="1772"/>
            </a:lvl6pPr>
            <a:lvl7pPr>
              <a:defRPr sz="1772"/>
            </a:lvl7pPr>
            <a:lvl8pPr>
              <a:defRPr sz="1772"/>
            </a:lvl8pPr>
            <a:lvl9pPr>
              <a:defRPr sz="1772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0AEF928-7A3E-6489-54E0-1A2072D9B5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3891" y="3239929"/>
            <a:ext cx="3483204" cy="6002369"/>
          </a:xfrm>
        </p:spPr>
        <p:txBody>
          <a:bodyPr/>
          <a:lstStyle>
            <a:lvl1pPr marL="0" indent="0">
              <a:buNone/>
              <a:defRPr sz="1417"/>
            </a:lvl1pPr>
            <a:lvl2pPr marL="404988" indent="0">
              <a:buNone/>
              <a:defRPr sz="1240"/>
            </a:lvl2pPr>
            <a:lvl3pPr marL="809976" indent="0">
              <a:buNone/>
              <a:defRPr sz="1063"/>
            </a:lvl3pPr>
            <a:lvl4pPr marL="1214963" indent="0">
              <a:buNone/>
              <a:defRPr sz="886"/>
            </a:lvl4pPr>
            <a:lvl5pPr marL="1619951" indent="0">
              <a:buNone/>
              <a:defRPr sz="886"/>
            </a:lvl5pPr>
            <a:lvl6pPr marL="2024939" indent="0">
              <a:buNone/>
              <a:defRPr sz="886"/>
            </a:lvl6pPr>
            <a:lvl7pPr marL="2429927" indent="0">
              <a:buNone/>
              <a:defRPr sz="886"/>
            </a:lvl7pPr>
            <a:lvl8pPr marL="2834914" indent="0">
              <a:buNone/>
              <a:defRPr sz="886"/>
            </a:lvl8pPr>
            <a:lvl9pPr marL="3239902" indent="0">
              <a:buNone/>
              <a:defRPr sz="886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9A1C266-38B3-E457-6421-BA4B8E1F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4CAD01-9E95-89AF-EC19-3C538E14A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4875001-A0BC-D67B-F42D-260A70EF5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5748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C6F3C-527C-6AD1-D0FA-ABFD764ED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891" y="719984"/>
            <a:ext cx="3483204" cy="2519945"/>
          </a:xfrm>
        </p:spPr>
        <p:txBody>
          <a:bodyPr anchor="b"/>
          <a:lstStyle>
            <a:lvl1pPr>
              <a:defRPr sz="2835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95E15FC-A6DD-72B5-BBC9-B98240078D5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591306" y="1554966"/>
            <a:ext cx="5467380" cy="7674832"/>
          </a:xfrm>
        </p:spPr>
        <p:txBody>
          <a:bodyPr/>
          <a:lstStyle>
            <a:lvl1pPr marL="0" indent="0">
              <a:buNone/>
              <a:defRPr sz="2835"/>
            </a:lvl1pPr>
            <a:lvl2pPr marL="404988" indent="0">
              <a:buNone/>
              <a:defRPr sz="2480"/>
            </a:lvl2pPr>
            <a:lvl3pPr marL="809976" indent="0">
              <a:buNone/>
              <a:defRPr sz="2126"/>
            </a:lvl3pPr>
            <a:lvl4pPr marL="1214963" indent="0">
              <a:buNone/>
              <a:defRPr sz="1772"/>
            </a:lvl4pPr>
            <a:lvl5pPr marL="1619951" indent="0">
              <a:buNone/>
              <a:defRPr sz="1772"/>
            </a:lvl5pPr>
            <a:lvl6pPr marL="2024939" indent="0">
              <a:buNone/>
              <a:defRPr sz="1772"/>
            </a:lvl6pPr>
            <a:lvl7pPr marL="2429927" indent="0">
              <a:buNone/>
              <a:defRPr sz="1772"/>
            </a:lvl7pPr>
            <a:lvl8pPr marL="2834914" indent="0">
              <a:buNone/>
              <a:defRPr sz="1772"/>
            </a:lvl8pPr>
            <a:lvl9pPr marL="3239902" indent="0">
              <a:buNone/>
              <a:defRPr sz="1772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7D5517-3B78-3335-3822-B65212387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3891" y="3239929"/>
            <a:ext cx="3483204" cy="6002369"/>
          </a:xfrm>
        </p:spPr>
        <p:txBody>
          <a:bodyPr/>
          <a:lstStyle>
            <a:lvl1pPr marL="0" indent="0">
              <a:buNone/>
              <a:defRPr sz="1417"/>
            </a:lvl1pPr>
            <a:lvl2pPr marL="404988" indent="0">
              <a:buNone/>
              <a:defRPr sz="1240"/>
            </a:lvl2pPr>
            <a:lvl3pPr marL="809976" indent="0">
              <a:buNone/>
              <a:defRPr sz="1063"/>
            </a:lvl3pPr>
            <a:lvl4pPr marL="1214963" indent="0">
              <a:buNone/>
              <a:defRPr sz="886"/>
            </a:lvl4pPr>
            <a:lvl5pPr marL="1619951" indent="0">
              <a:buNone/>
              <a:defRPr sz="886"/>
            </a:lvl5pPr>
            <a:lvl6pPr marL="2024939" indent="0">
              <a:buNone/>
              <a:defRPr sz="886"/>
            </a:lvl6pPr>
            <a:lvl7pPr marL="2429927" indent="0">
              <a:buNone/>
              <a:defRPr sz="886"/>
            </a:lvl7pPr>
            <a:lvl8pPr marL="2834914" indent="0">
              <a:buNone/>
              <a:defRPr sz="886"/>
            </a:lvl8pPr>
            <a:lvl9pPr marL="3239902" indent="0">
              <a:buNone/>
              <a:defRPr sz="886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112AD7-3862-A029-91DB-71F5C3C4B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72D0637-808C-A383-F189-AE5BFAD28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FA668C4-179B-72F6-FAE5-0DD52D61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8570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4182C8-856E-012A-3FFF-350730ECD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FCDA8B4-4697-5029-6A4E-6A46D68213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7FF3A98-866C-D502-182E-310C2E22B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4BA4224-0BB3-65FD-DD7E-E256BFA26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805A15-C596-0363-7B04-20B957E44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2976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945D9E7-654F-C93B-6007-7E55E76581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28580" y="574987"/>
            <a:ext cx="2328699" cy="91523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A4DAB88-2B8A-FCFB-115A-58E23077A4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2484" y="574987"/>
            <a:ext cx="6851100" cy="915230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CF1039-01AC-FC28-AEDA-8E7FEDCFD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B974A4F-610B-584C-E3A8-1A84ECE28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0D961E-A683-5883-08E6-9D1043AF4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3668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3C2DE5C-A9FC-3EF1-6B42-437F52EDB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484" y="574988"/>
            <a:ext cx="9314796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14EE8BF-1378-E53D-CAE3-B975988F8E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484" y="2874937"/>
            <a:ext cx="9314796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7D0EE2-8A2F-A782-1D79-021B06C74E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2484" y="10009781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0FBFAC-1A54-45A9-B51A-F12E3049506C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1F79D7-70BC-904F-AE76-64548A6B2F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77422" y="10009781"/>
            <a:ext cx="3644920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AD9490-8C2B-DADA-698C-BCE6CFE754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7332" y="10009781"/>
            <a:ext cx="2429947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0C5328-0843-401C-A1AE-492CC982473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573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09976" rtl="0" eaLnBrk="1" latinLnBrk="0" hangingPunct="1">
        <a:lnSpc>
          <a:spcPct val="90000"/>
        </a:lnSpc>
        <a:spcBef>
          <a:spcPct val="0"/>
        </a:spcBef>
        <a:buNone/>
        <a:defRPr sz="38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2494" indent="-202494" algn="l" defTabSz="809976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sz="2480" kern="1200">
          <a:solidFill>
            <a:schemeClr val="tx1"/>
          </a:solidFill>
          <a:latin typeface="+mn-lt"/>
          <a:ea typeface="+mn-ea"/>
          <a:cs typeface="+mn-cs"/>
        </a:defRPr>
      </a:lvl1pPr>
      <a:lvl2pPr marL="607482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12469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417457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822445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227433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632420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3037408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442396" indent="-202494" algn="l" defTabSz="809976" rtl="0" eaLnBrk="1" latinLnBrk="0" hangingPunct="1">
        <a:lnSpc>
          <a:spcPct val="90000"/>
        </a:lnSpc>
        <a:spcBef>
          <a:spcPts val="443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1pPr>
      <a:lvl2pPr marL="404988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2pPr>
      <a:lvl3pPr marL="809976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3pPr>
      <a:lvl4pPr marL="1214963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1619951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024939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6pPr>
      <a:lvl7pPr marL="2429927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7pPr>
      <a:lvl8pPr marL="2834914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8pPr>
      <a:lvl9pPr marL="3239902" algn="l" defTabSz="809976" rtl="0" eaLnBrk="1" latinLnBrk="0" hangingPunct="1">
        <a:defRPr sz="15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microsoft.com/office/2018/10/relationships/comments" Target="../comments/modernComment_100_93BEEC1D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1E9EAA2-E65B-5579-7919-D8FA9C187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799763" cy="1079976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5FC4664-AA96-4D95-7A0F-5C836FFA42D1}"/>
              </a:ext>
            </a:extLst>
          </p:cNvPr>
          <p:cNvSpPr txBox="1"/>
          <p:nvPr/>
        </p:nvSpPr>
        <p:spPr>
          <a:xfrm>
            <a:off x="6587412" y="5896947"/>
            <a:ext cx="386287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600" b="1" dirty="0">
                <a:solidFill>
                  <a:srgbClr val="00A77E"/>
                </a:solidFill>
              </a:rPr>
              <a:t>SEU NOME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BE05792-343B-27AC-EC5D-7A352C7CD333}"/>
              </a:ext>
            </a:extLst>
          </p:cNvPr>
          <p:cNvSpPr txBox="1"/>
          <p:nvPr/>
        </p:nvSpPr>
        <p:spPr>
          <a:xfrm>
            <a:off x="6587412" y="6604833"/>
            <a:ext cx="3862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1D474A"/>
                </a:solidFill>
              </a:rPr>
              <a:t>Sua Cidade e UF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24ADF66-182F-CB76-6417-C2C583297C43}"/>
              </a:ext>
            </a:extLst>
          </p:cNvPr>
          <p:cNvSpPr txBox="1"/>
          <p:nvPr/>
        </p:nvSpPr>
        <p:spPr>
          <a:xfrm>
            <a:off x="1081962" y="5805357"/>
            <a:ext cx="38628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1D474A"/>
                </a:solidFill>
              </a:rPr>
              <a:t>Posicionar foto aqui, enviar para trás</a:t>
            </a:r>
          </a:p>
          <a:p>
            <a:pPr algn="ctr"/>
            <a:r>
              <a:rPr lang="pt-BR" sz="2400" b="1" dirty="0">
                <a:solidFill>
                  <a:srgbClr val="1D474A"/>
                </a:solidFill>
              </a:rPr>
              <a:t>e deletar esse texto</a:t>
            </a:r>
          </a:p>
        </p:txBody>
      </p:sp>
    </p:spTree>
    <p:extLst>
      <p:ext uri="{BB962C8B-B14F-4D97-AF65-F5344CB8AC3E}">
        <p14:creationId xmlns:p14="http://schemas.microsoft.com/office/powerpoint/2010/main" val="247876303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17</Words>
  <Application>Microsoft Office PowerPoint</Application>
  <PresentationFormat>Personalizar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Rodrigo Barreto</dc:creator>
  <cp:lastModifiedBy>Rodrigo Barreto</cp:lastModifiedBy>
  <cp:revision>17</cp:revision>
  <dcterms:created xsi:type="dcterms:W3CDTF">2025-09-15T15:39:53Z</dcterms:created>
  <dcterms:modified xsi:type="dcterms:W3CDTF">2026-10-07T11:55:24Z</dcterms:modified>
</cp:coreProperties>
</file>